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handoutMasterIdLst>
    <p:handoutMasterId r:id="rId44"/>
  </p:handoutMasterIdLst>
  <p:sldIdLst>
    <p:sldId id="298" r:id="rId5"/>
    <p:sldId id="301" r:id="rId6"/>
    <p:sldId id="280" r:id="rId7"/>
    <p:sldId id="341" r:id="rId8"/>
    <p:sldId id="331" r:id="rId9"/>
    <p:sldId id="335" r:id="rId10"/>
    <p:sldId id="336" r:id="rId11"/>
    <p:sldId id="337" r:id="rId12"/>
    <p:sldId id="334" r:id="rId13"/>
    <p:sldId id="338" r:id="rId14"/>
    <p:sldId id="339" r:id="rId15"/>
    <p:sldId id="342" r:id="rId16"/>
    <p:sldId id="351" r:id="rId17"/>
    <p:sldId id="352" r:id="rId18"/>
    <p:sldId id="345" r:id="rId19"/>
    <p:sldId id="346" r:id="rId20"/>
    <p:sldId id="344" r:id="rId21"/>
    <p:sldId id="347" r:id="rId22"/>
    <p:sldId id="348" r:id="rId23"/>
    <p:sldId id="349" r:id="rId24"/>
    <p:sldId id="343" r:id="rId25"/>
    <p:sldId id="350" r:id="rId26"/>
    <p:sldId id="302" r:id="rId27"/>
    <p:sldId id="327" r:id="rId28"/>
    <p:sldId id="303" r:id="rId29"/>
    <p:sldId id="308" r:id="rId30"/>
    <p:sldId id="309" r:id="rId31"/>
    <p:sldId id="310" r:id="rId32"/>
    <p:sldId id="311" r:id="rId33"/>
    <p:sldId id="312" r:id="rId34"/>
    <p:sldId id="313" r:id="rId35"/>
    <p:sldId id="315" r:id="rId36"/>
    <p:sldId id="329" r:id="rId37"/>
    <p:sldId id="317" r:id="rId38"/>
    <p:sldId id="322" r:id="rId39"/>
    <p:sldId id="323" r:id="rId40"/>
    <p:sldId id="326" r:id="rId41"/>
    <p:sldId id="328" r:id="rId4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1</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2</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28277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66114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735346"/>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08728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08728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08728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98387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37827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89651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130704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41001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0222"/>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6">
            <a:extLst>
              <a:ext uri="{FF2B5EF4-FFF2-40B4-BE49-F238E27FC236}">
                <a16:creationId xmlns:a16="http://schemas.microsoft.com/office/drawing/2014/main" id="{C92CB0A4-5776-F005-25EF-07D34499BA11}"/>
              </a:ext>
            </a:extLst>
          </p:cNvPr>
          <p:cNvSpPr/>
          <p:nvPr/>
        </p:nvSpPr>
        <p:spPr>
          <a:xfrm>
            <a:off x="2032143" y="349393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349393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349393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81666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405716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4045667"/>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4041247"/>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Fine-tuned </a:t>
            </a:r>
            <a:r>
              <a:rPr lang="en-US" altLang="ko-KR" dirty="0" err="1"/>
              <a:t>RoBERTa</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4000" dirty="0"/>
              <a:t>Bayesian Optimization </a:t>
            </a:r>
            <a:r>
              <a:rPr lang="ja-JP" altLang="en-US" sz="4000" dirty="0"/>
              <a:t>で最適の</a:t>
            </a:r>
            <a:r>
              <a:rPr lang="en-US" altLang="ja-JP" sz="4000" dirty="0"/>
              <a:t>Hyper-parameter</a:t>
            </a:r>
            <a:r>
              <a:rPr lang="ja-JP" altLang="en-US" sz="4000" dirty="0"/>
              <a:t>を探してる中。</a:t>
            </a:r>
            <a:endParaRPr lang="en-US" altLang="ja-JP" sz="4000" dirty="0"/>
          </a:p>
          <a:p>
            <a:r>
              <a:rPr lang="en-US" altLang="ko-KR" sz="4000" dirty="0"/>
              <a:t>(Trials: 50, Execution/Trial: 2) 2</a:t>
            </a:r>
            <a:r>
              <a:rPr lang="ja-JP" altLang="en-US" sz="4000" dirty="0"/>
              <a:t>回</a:t>
            </a:r>
            <a:endParaRPr lang="en-US" altLang="ko-KR" sz="4000" dirty="0"/>
          </a:p>
          <a:p>
            <a:r>
              <a:rPr lang="en-US" altLang="ko-KR" sz="4000" dirty="0"/>
              <a:t>MSE : 0.065</a:t>
            </a:r>
            <a:endParaRPr lang="ko-KR" altLang="en-US" sz="4000" dirty="0"/>
          </a:p>
        </p:txBody>
      </p:sp>
    </p:spTree>
    <p:extLst>
      <p:ext uri="{BB962C8B-B14F-4D97-AF65-F5344CB8AC3E}">
        <p14:creationId xmlns:p14="http://schemas.microsoft.com/office/powerpoint/2010/main" val="95055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1870</TotalTime>
  <Words>2030</Words>
  <Application>Microsoft Office PowerPoint</Application>
  <PresentationFormat>와이드스크린</PresentationFormat>
  <Paragraphs>229</Paragraphs>
  <Slides>38</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38</vt:i4>
      </vt:variant>
    </vt:vector>
  </HeadingPairs>
  <TitlesOfParts>
    <vt:vector size="50"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モデルの設計1</vt:lpstr>
      <vt:lpstr>モデルの設計2</vt:lpstr>
      <vt:lpstr>モデルの設計3</vt:lpstr>
      <vt:lpstr>Correlation Layer (FFNN)</vt:lpstr>
      <vt:lpstr>Bayesian Optimization</vt:lpstr>
      <vt:lpstr>Correlation Layer (FFNN)</vt:lpstr>
      <vt:lpstr>Optimizer &amp; Learning Scheduler</vt:lpstr>
      <vt:lpstr>Optimizer &amp; Learning Scheduler</vt:lpstr>
      <vt:lpstr>Warmup-Exponential decay Learning schedular</vt:lpstr>
      <vt:lpstr>今後の予定</vt:lpstr>
      <vt:lpstr>Fine-tuned RoBERTa</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196</cp:revision>
  <dcterms:created xsi:type="dcterms:W3CDTF">2023-05-18T06:05:56Z</dcterms:created>
  <dcterms:modified xsi:type="dcterms:W3CDTF">2023-07-14T03:37:57Z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